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0"/>
            <a:ext cx="11423904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Perspective </a:t>
            </a:r>
            <a:r>
              <a:rPr lang="en-US" sz="4800" b="1" dirty="0">
                <a:latin typeface="Berlin Sans FB Demi" panose="020E0802020502020306" pitchFamily="34" charset="0"/>
              </a:rPr>
              <a:t>change: rewrite with “je”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8339" y="2331720"/>
            <a:ext cx="10723418" cy="4396323"/>
          </a:xfrm>
        </p:spPr>
        <p:txBody>
          <a:bodyPr>
            <a:normAutofit lnSpcReduction="10000"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/>
              <a:t>Brandon </a:t>
            </a:r>
            <a:r>
              <a:rPr lang="fr-FR" sz="3600" b="1" dirty="0">
                <a:solidFill>
                  <a:srgbClr val="00B050"/>
                </a:solidFill>
              </a:rPr>
              <a:t>a</a:t>
            </a:r>
            <a:r>
              <a:rPr lang="fr-FR" sz="3600" b="1" dirty="0"/>
              <a:t> huit ans.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Brandon </a:t>
            </a:r>
            <a:r>
              <a:rPr lang="fr-FR" sz="3600" b="1" dirty="0" smtClean="0">
                <a:solidFill>
                  <a:srgbClr val="00B050"/>
                </a:solidFill>
              </a:rPr>
              <a:t>veut</a:t>
            </a:r>
            <a:r>
              <a:rPr lang="fr-FR" sz="3600" b="1" dirty="0" smtClean="0"/>
              <a:t> vraiment un chien, mais </a:t>
            </a:r>
            <a:r>
              <a:rPr lang="fr-FR" sz="3600" b="1" dirty="0" smtClean="0">
                <a:solidFill>
                  <a:srgbClr val="00B050"/>
                </a:solidFill>
              </a:rPr>
              <a:t>sa</a:t>
            </a:r>
            <a:r>
              <a:rPr lang="fr-FR" sz="3600" b="1" dirty="0" smtClean="0"/>
              <a:t> mère a dit, « NON! »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Il </a:t>
            </a:r>
            <a:r>
              <a:rPr lang="fr-FR" sz="3600" b="1" dirty="0" smtClean="0">
                <a:solidFill>
                  <a:srgbClr val="00B050"/>
                </a:solidFill>
              </a:rPr>
              <a:t>est</a:t>
            </a:r>
            <a:r>
              <a:rPr lang="fr-FR" sz="3600" b="1" dirty="0" smtClean="0"/>
              <a:t> allé au parc avec </a:t>
            </a:r>
            <a:r>
              <a:rPr lang="fr-FR" sz="3600" b="1" dirty="0" err="1" smtClean="0"/>
              <a:t>Jake</a:t>
            </a:r>
            <a:r>
              <a:rPr lang="fr-FR" sz="3600" b="1" dirty="0" smtClean="0"/>
              <a:t> et Brandon </a:t>
            </a:r>
            <a:r>
              <a:rPr lang="fr-FR" sz="3600" b="1" dirty="0" smtClean="0">
                <a:solidFill>
                  <a:srgbClr val="00B050"/>
                </a:solidFill>
              </a:rPr>
              <a:t>a</a:t>
            </a:r>
            <a:r>
              <a:rPr lang="fr-FR" sz="3600" b="1" dirty="0" smtClean="0"/>
              <a:t> vu un petit chiot.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Brandon </a:t>
            </a:r>
            <a:r>
              <a:rPr lang="fr-FR" sz="3600" b="1" dirty="0" smtClean="0">
                <a:solidFill>
                  <a:srgbClr val="00B050"/>
                </a:solidFill>
              </a:rPr>
              <a:t>dit</a:t>
            </a:r>
            <a:r>
              <a:rPr lang="fr-FR" sz="3600" b="1" dirty="0" smtClean="0"/>
              <a:t> à </a:t>
            </a:r>
            <a:r>
              <a:rPr lang="fr-FR" sz="3600" b="1" dirty="0" smtClean="0">
                <a:solidFill>
                  <a:srgbClr val="00B050"/>
                </a:solidFill>
              </a:rPr>
              <a:t>sa</a:t>
            </a:r>
            <a:r>
              <a:rPr lang="fr-FR" sz="3600" b="1" dirty="0" smtClean="0"/>
              <a:t> mère qu’</a:t>
            </a:r>
            <a:r>
              <a:rPr lang="fr-FR" sz="3600" b="1" dirty="0" smtClean="0">
                <a:solidFill>
                  <a:srgbClr val="00B050"/>
                </a:solidFill>
              </a:rPr>
              <a:t>il a </a:t>
            </a:r>
            <a:r>
              <a:rPr lang="fr-FR" sz="3600" b="1" dirty="0" smtClean="0"/>
              <a:t>fait pipi au lit.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Brandon </a:t>
            </a:r>
            <a:r>
              <a:rPr lang="fr-FR" sz="3600" b="1" dirty="0" smtClean="0">
                <a:solidFill>
                  <a:srgbClr val="00B050"/>
                </a:solidFill>
              </a:rPr>
              <a:t>s’endort </a:t>
            </a:r>
            <a:r>
              <a:rPr lang="fr-FR" sz="3600" b="1" dirty="0" smtClean="0"/>
              <a:t>vite mais il </a:t>
            </a:r>
            <a:r>
              <a:rPr lang="fr-FR" sz="3600" b="1" dirty="0" smtClean="0">
                <a:solidFill>
                  <a:srgbClr val="00B050"/>
                </a:solidFill>
              </a:rPr>
              <a:t>se réveille </a:t>
            </a:r>
            <a:r>
              <a:rPr lang="fr-FR" sz="3600" b="1" dirty="0" smtClean="0"/>
              <a:t>quand le chiot fait du bruit.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0"/>
            <a:ext cx="11423904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Perspective </a:t>
            </a:r>
            <a:r>
              <a:rPr lang="en-US" sz="4800" b="1" dirty="0">
                <a:latin typeface="Berlin Sans FB Demi" panose="020E0802020502020306" pitchFamily="34" charset="0"/>
              </a:rPr>
              <a:t>change: rewrite with “je”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8339" y="2331720"/>
            <a:ext cx="10723418" cy="4396323"/>
          </a:xfrm>
        </p:spPr>
        <p:txBody>
          <a:bodyPr>
            <a:normAutofit lnSpcReduction="10000"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J’</a:t>
            </a:r>
            <a:r>
              <a:rPr lang="fr-FR" sz="3600" b="1" dirty="0" smtClean="0">
                <a:solidFill>
                  <a:srgbClr val="00B050"/>
                </a:solidFill>
              </a:rPr>
              <a:t>ai</a:t>
            </a:r>
            <a:r>
              <a:rPr lang="fr-FR" sz="3600" b="1" dirty="0" smtClean="0"/>
              <a:t> </a:t>
            </a:r>
            <a:r>
              <a:rPr lang="fr-FR" sz="3600" b="1" dirty="0"/>
              <a:t>huit ans.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dirty="0" smtClean="0">
                <a:solidFill>
                  <a:srgbClr val="00B050"/>
                </a:solidFill>
              </a:rPr>
              <a:t>veux</a:t>
            </a:r>
            <a:r>
              <a:rPr lang="fr-FR" sz="3600" b="1" dirty="0" smtClean="0"/>
              <a:t> vraiment un chien, mais </a:t>
            </a:r>
            <a:r>
              <a:rPr lang="fr-FR" sz="3600" b="1" dirty="0" smtClean="0">
                <a:solidFill>
                  <a:srgbClr val="00B050"/>
                </a:solidFill>
              </a:rPr>
              <a:t>ma</a:t>
            </a:r>
            <a:r>
              <a:rPr lang="fr-FR" sz="3600" b="1" dirty="0" smtClean="0"/>
              <a:t> mère a dit, « NON! »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dirty="0" smtClean="0">
                <a:solidFill>
                  <a:srgbClr val="00B050"/>
                </a:solidFill>
              </a:rPr>
              <a:t>suis</a:t>
            </a:r>
            <a:r>
              <a:rPr lang="fr-FR" sz="3600" b="1" dirty="0" smtClean="0"/>
              <a:t> allé</a:t>
            </a:r>
            <a:r>
              <a:rPr lang="fr-FR" sz="3600" b="1" dirty="0" smtClean="0">
                <a:solidFill>
                  <a:srgbClr val="F757E0"/>
                </a:solidFill>
              </a:rPr>
              <a:t>e</a:t>
            </a:r>
            <a:r>
              <a:rPr lang="fr-FR" sz="3600" b="1" dirty="0" smtClean="0"/>
              <a:t> au parc avec </a:t>
            </a:r>
            <a:r>
              <a:rPr lang="fr-FR" sz="3600" b="1" dirty="0" err="1" smtClean="0"/>
              <a:t>Jake</a:t>
            </a:r>
            <a:r>
              <a:rPr lang="fr-FR" sz="3600" b="1" dirty="0" smtClean="0"/>
              <a:t> et j’</a:t>
            </a:r>
            <a:r>
              <a:rPr lang="fr-FR" sz="3600" b="1" dirty="0" smtClean="0">
                <a:solidFill>
                  <a:srgbClr val="00B050"/>
                </a:solidFill>
              </a:rPr>
              <a:t>ai</a:t>
            </a:r>
            <a:r>
              <a:rPr lang="fr-FR" sz="3600" b="1" dirty="0" smtClean="0"/>
              <a:t> vu un petit chiot.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dirty="0" smtClean="0">
                <a:solidFill>
                  <a:srgbClr val="00B050"/>
                </a:solidFill>
              </a:rPr>
              <a:t>dis</a:t>
            </a:r>
            <a:r>
              <a:rPr lang="fr-FR" sz="3600" b="1" dirty="0" smtClean="0"/>
              <a:t> à </a:t>
            </a:r>
            <a:r>
              <a:rPr lang="fr-FR" sz="3600" b="1" dirty="0" smtClean="0">
                <a:solidFill>
                  <a:srgbClr val="00B050"/>
                </a:solidFill>
              </a:rPr>
              <a:t>ma</a:t>
            </a:r>
            <a:r>
              <a:rPr lang="fr-FR" sz="3600" b="1" dirty="0" smtClean="0"/>
              <a:t> mère que j’</a:t>
            </a:r>
            <a:r>
              <a:rPr lang="fr-FR" sz="3600" b="1" dirty="0" smtClean="0">
                <a:solidFill>
                  <a:srgbClr val="00B050"/>
                </a:solidFill>
              </a:rPr>
              <a:t>ai </a:t>
            </a:r>
            <a:r>
              <a:rPr lang="fr-FR" sz="3600" b="1" dirty="0" smtClean="0"/>
              <a:t>fait pipi au lit.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dirty="0" smtClean="0">
                <a:solidFill>
                  <a:srgbClr val="00B050"/>
                </a:solidFill>
              </a:rPr>
              <a:t>m’endors </a:t>
            </a:r>
            <a:r>
              <a:rPr lang="fr-FR" sz="3600" b="1" dirty="0" smtClean="0"/>
              <a:t>vite mais je </a:t>
            </a:r>
            <a:r>
              <a:rPr lang="fr-FR" sz="3600" b="1" dirty="0" smtClean="0">
                <a:solidFill>
                  <a:srgbClr val="00B050"/>
                </a:solidFill>
              </a:rPr>
              <a:t>me réveille </a:t>
            </a:r>
            <a:r>
              <a:rPr lang="fr-FR" sz="3600" b="1" dirty="0" smtClean="0"/>
              <a:t>quand le chiot fait du bruit.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97544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4720</TotalTime>
  <Words>39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Aparajita</vt:lpstr>
      <vt:lpstr>Berlin Sans FB Demi</vt:lpstr>
      <vt:lpstr>Brush Script MT</vt:lpstr>
      <vt:lpstr>Franklin Gothic Book</vt:lpstr>
      <vt:lpstr>Crop</vt:lpstr>
      <vt:lpstr>La Clochette Perspective change: rewrite with “je”</vt:lpstr>
      <vt:lpstr>La Clochette Perspective change: rewrite with “je”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43</cp:revision>
  <dcterms:created xsi:type="dcterms:W3CDTF">2017-01-03T12:56:38Z</dcterms:created>
  <dcterms:modified xsi:type="dcterms:W3CDTF">2017-02-01T19:38:48Z</dcterms:modified>
</cp:coreProperties>
</file>